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docProps/custom.xml" ContentType="application/vnd.openxmlformats-officedocument.custom-properties+xml"/>
  <Override PartName="/ppt/changesInfos/changesInfo1.xml" ContentType="application/vnd.ms-powerpoint.changesinfo+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67.xml" ContentType="application/vnd.openxmlformats-officedocument.presentationml.slideLayout+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4701A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255" autoAdjust="0"/>
    <p:restoredTop sz="94660"/>
  </p:normalViewPr>
  <p:slideViewPr>
    <p:cSldViewPr snapToGrid="0">
      <p:cViewPr varScale="1">
        <p:scale>
          <a:sx n="82" d="100"/>
          <a:sy n="82" d="100"/>
        </p:scale>
        <p:origin x="-768"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23" Type="http://schemas.microsoft.com/office/2016/11/relationships/changesInfo" Target="changesInfos/changesInfo1.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ep somavarapu" userId="c55b257284fda135" providerId="LiveId" clId="{314F9C01-E68E-47DD-BADC-CACA9F9C4655}"/>
    <pc:docChg chg="undo custSel modSld">
      <pc:chgData name="sandeep somavarapu" userId="c55b257284fda135" providerId="LiveId" clId="{314F9C01-E68E-47DD-BADC-CACA9F9C4655}" dt="2021-08-05T09:39:45.391" v="227" actId="14100"/>
      <pc:docMkLst>
        <pc:docMk/>
      </pc:docMkLst>
      <pc:sldChg chg="modSp mod">
        <pc:chgData name="sandeep somavarapu" userId="c55b257284fda135" providerId="LiveId" clId="{314F9C01-E68E-47DD-BADC-CACA9F9C4655}" dt="2021-08-04T23:46:47.262" v="39" actId="20577"/>
        <pc:sldMkLst>
          <pc:docMk/>
          <pc:sldMk cId="3126075019" sldId="256"/>
        </pc:sldMkLst>
        <pc:spChg chg="mod">
          <ac:chgData name="sandeep somavarapu" userId="c55b257284fda135" providerId="LiveId" clId="{314F9C01-E68E-47DD-BADC-CACA9F9C4655}" dt="2021-08-04T23:46:47.262" v="39" actId="20577"/>
          <ac:spMkLst>
            <pc:docMk/>
            <pc:sldMk cId="3126075019" sldId="256"/>
            <ac:spMk id="6" creationId="{AD554CFA-E73E-4994-8198-448F6C7B44D8}"/>
          </ac:spMkLst>
        </pc:spChg>
      </pc:sldChg>
      <pc:sldChg chg="modSp mod">
        <pc:chgData name="sandeep somavarapu" userId="c55b257284fda135" providerId="LiveId" clId="{314F9C01-E68E-47DD-BADC-CACA9F9C4655}" dt="2021-08-04T23:46:55.172" v="40" actId="20577"/>
        <pc:sldMkLst>
          <pc:docMk/>
          <pc:sldMk cId="3628894516" sldId="258"/>
        </pc:sldMkLst>
        <pc:spChg chg="mod">
          <ac:chgData name="sandeep somavarapu" userId="c55b257284fda135" providerId="LiveId" clId="{314F9C01-E68E-47DD-BADC-CACA9F9C4655}" dt="2021-08-04T23:46:55.172" v="40" actId="20577"/>
          <ac:spMkLst>
            <pc:docMk/>
            <pc:sldMk cId="3628894516" sldId="258"/>
            <ac:spMk id="6" creationId="{2280C37F-5368-480D-89B1-412ECADF7B82}"/>
          </ac:spMkLst>
        </pc:spChg>
      </pc:sldChg>
      <pc:sldChg chg="addSp delSp modSp mod">
        <pc:chgData name="sandeep somavarapu" userId="c55b257284fda135" providerId="LiveId" clId="{314F9C01-E68E-47DD-BADC-CACA9F9C4655}" dt="2021-08-05T04:36:03.064" v="191" actId="20577"/>
        <pc:sldMkLst>
          <pc:docMk/>
          <pc:sldMk cId="1934976547" sldId="272"/>
        </pc:sldMkLst>
        <pc:spChg chg="add del mod">
          <ac:chgData name="sandeep somavarapu" userId="c55b257284fda135" providerId="LiveId" clId="{314F9C01-E68E-47DD-BADC-CACA9F9C4655}" dt="2021-08-05T03:50:51.563" v="133" actId="478"/>
          <ac:spMkLst>
            <pc:docMk/>
            <pc:sldMk cId="1934976547" sldId="272"/>
            <ac:spMk id="11" creationId="{02CBDB38-3160-4642-8F8F-D0266100CE47}"/>
          </ac:spMkLst>
        </pc:spChg>
        <pc:spChg chg="add mod">
          <ac:chgData name="sandeep somavarapu" userId="c55b257284fda135" providerId="LiveId" clId="{314F9C01-E68E-47DD-BADC-CACA9F9C4655}" dt="2021-08-05T04:00:40.298" v="142" actId="1076"/>
          <ac:spMkLst>
            <pc:docMk/>
            <pc:sldMk cId="1934976547" sldId="272"/>
            <ac:spMk id="12" creationId="{47AC2720-8A9D-49D4-BCDF-02143C176974}"/>
          </ac:spMkLst>
        </pc:spChg>
        <pc:spChg chg="add mod">
          <ac:chgData name="sandeep somavarapu" userId="c55b257284fda135" providerId="LiveId" clId="{314F9C01-E68E-47DD-BADC-CACA9F9C4655}" dt="2021-08-05T04:35:49.028" v="173" actId="20577"/>
          <ac:spMkLst>
            <pc:docMk/>
            <pc:sldMk cId="1934976547" sldId="272"/>
            <ac:spMk id="13" creationId="{5F9842F4-0ED9-4454-8675-0E55E5064DA4}"/>
          </ac:spMkLst>
        </pc:spChg>
        <pc:spChg chg="mod">
          <ac:chgData name="sandeep somavarapu" userId="c55b257284fda135" providerId="LiveId" clId="{314F9C01-E68E-47DD-BADC-CACA9F9C4655}" dt="2021-08-05T04:35:59.754" v="189" actId="20577"/>
          <ac:spMkLst>
            <pc:docMk/>
            <pc:sldMk cId="1934976547" sldId="272"/>
            <ac:spMk id="14" creationId="{704A5916-FAB5-47B8-ADED-506C29D2DF88}"/>
          </ac:spMkLst>
        </pc:spChg>
        <pc:spChg chg="mod">
          <ac:chgData name="sandeep somavarapu" userId="c55b257284fda135" providerId="LiveId" clId="{314F9C01-E68E-47DD-BADC-CACA9F9C4655}" dt="2021-08-05T04:36:03.064" v="191" actId="20577"/>
          <ac:spMkLst>
            <pc:docMk/>
            <pc:sldMk cId="1934976547" sldId="272"/>
            <ac:spMk id="22" creationId="{FB91610A-EB58-4E67-BCAE-78EF8A1EFCEE}"/>
          </ac:spMkLst>
        </pc:spChg>
        <pc:spChg chg="del mod">
          <ac:chgData name="sandeep somavarapu" userId="c55b257284fda135" providerId="LiveId" clId="{314F9C01-E68E-47DD-BADC-CACA9F9C4655}" dt="2021-08-05T04:00:27.092" v="136" actId="478"/>
          <ac:spMkLst>
            <pc:docMk/>
            <pc:sldMk cId="1934976547" sldId="272"/>
            <ac:spMk id="33" creationId="{704A5916-FAB5-47B8-ADED-506C29D2DF88}"/>
          </ac:spMkLst>
        </pc:spChg>
        <pc:spChg chg="mod">
          <ac:chgData name="sandeep somavarapu" userId="c55b257284fda135" providerId="LiveId" clId="{314F9C01-E68E-47DD-BADC-CACA9F9C4655}" dt="2021-08-05T04:00:39.235" v="141" actId="1076"/>
          <ac:spMkLst>
            <pc:docMk/>
            <pc:sldMk cId="1934976547" sldId="272"/>
            <ac:spMk id="36" creationId="{1351F80D-EFB6-4890-B8A4-A3688AF96054}"/>
          </ac:spMkLst>
        </pc:spChg>
        <pc:spChg chg="mod">
          <ac:chgData name="sandeep somavarapu" userId="c55b257284fda135" providerId="LiveId" clId="{314F9C01-E68E-47DD-BADC-CACA9F9C4655}" dt="2021-08-05T04:00:41.652" v="143" actId="1076"/>
          <ac:spMkLst>
            <pc:docMk/>
            <pc:sldMk cId="1934976547" sldId="272"/>
            <ac:spMk id="37" creationId="{6AE8A4D6-E312-4799-9FCE-3B5830D2F2FB}"/>
          </ac:spMkLst>
        </pc:spChg>
      </pc:sldChg>
      <pc:sldChg chg="addSp delSp modSp mod">
        <pc:chgData name="sandeep somavarapu" userId="c55b257284fda135" providerId="LiveId" clId="{314F9C01-E68E-47DD-BADC-CACA9F9C4655}" dt="2021-08-05T09:39:45.391" v="227" actId="14100"/>
        <pc:sldMkLst>
          <pc:docMk/>
          <pc:sldMk cId="2374304104" sldId="558"/>
        </pc:sldMkLst>
        <pc:picChg chg="add del mod">
          <ac:chgData name="sandeep somavarapu" userId="c55b257284fda135" providerId="LiveId" clId="{314F9C01-E68E-47DD-BADC-CACA9F9C4655}" dt="2021-08-05T09:29:14.132" v="208" actId="21"/>
          <ac:picMkLst>
            <pc:docMk/>
            <pc:sldMk cId="2374304104" sldId="558"/>
            <ac:picMk id="6" creationId="{7D365F2C-0910-4F04-94C6-95EB606F65BA}"/>
          </ac:picMkLst>
        </pc:picChg>
        <pc:picChg chg="add del mod">
          <ac:chgData name="sandeep somavarapu" userId="c55b257284fda135" providerId="LiveId" clId="{314F9C01-E68E-47DD-BADC-CACA9F9C4655}" dt="2021-08-05T09:37:03.482" v="222" actId="22"/>
          <ac:picMkLst>
            <pc:docMk/>
            <pc:sldMk cId="2374304104" sldId="558"/>
            <ac:picMk id="8" creationId="{3E1E3432-8572-4497-BC4F-C60D688C90D3}"/>
          </ac:picMkLst>
        </pc:picChg>
        <pc:picChg chg="add del">
          <ac:chgData name="sandeep somavarapu" userId="c55b257284fda135" providerId="LiveId" clId="{314F9C01-E68E-47DD-BADC-CACA9F9C4655}" dt="2021-08-05T09:38:53.867" v="224" actId="22"/>
          <ac:picMkLst>
            <pc:docMk/>
            <pc:sldMk cId="2374304104" sldId="558"/>
            <ac:picMk id="10" creationId="{B89A6248-371A-4573-9E6F-B9D2B758843C}"/>
          </ac:picMkLst>
        </pc:picChg>
        <pc:picChg chg="add mod">
          <ac:chgData name="sandeep somavarapu" userId="c55b257284fda135" providerId="LiveId" clId="{314F9C01-E68E-47DD-BADC-CACA9F9C4655}" dt="2021-08-05T09:39:45.391" v="227" actId="14100"/>
          <ac:picMkLst>
            <pc:docMk/>
            <pc:sldMk cId="2374304104" sldId="558"/>
            <ac:picMk id="12" creationId="{E571C65B-63A0-41D9-AD27-EDF47175A811}"/>
          </ac:picMkLst>
        </pc:picChg>
      </pc:sldChg>
      <pc:sldChg chg="addSp delSp modSp mod">
        <pc:chgData name="sandeep somavarapu" userId="c55b257284fda135" providerId="LiveId" clId="{314F9C01-E68E-47DD-BADC-CACA9F9C4655}" dt="2021-08-05T09:27:35.700" v="204" actId="1076"/>
        <pc:sldMkLst>
          <pc:docMk/>
          <pc:sldMk cId="573456456" sldId="559"/>
        </pc:sldMkLst>
        <pc:picChg chg="add del mod">
          <ac:chgData name="sandeep somavarapu" userId="c55b257284fda135" providerId="LiveId" clId="{314F9C01-E68E-47DD-BADC-CACA9F9C4655}" dt="2021-08-05T09:27:11.537" v="198" actId="21"/>
          <ac:picMkLst>
            <pc:docMk/>
            <pc:sldMk cId="573456456" sldId="559"/>
            <ac:picMk id="6" creationId="{D74C29CE-B571-433F-9664-E35D4A902CA8}"/>
          </ac:picMkLst>
        </pc:picChg>
        <pc:picChg chg="del">
          <ac:chgData name="sandeep somavarapu" userId="c55b257284fda135" providerId="LiveId" clId="{314F9C01-E68E-47DD-BADC-CACA9F9C4655}" dt="2021-08-04T23:53:55.329" v="97" actId="478"/>
          <ac:picMkLst>
            <pc:docMk/>
            <pc:sldMk cId="573456456" sldId="559"/>
            <ac:picMk id="7" creationId="{00000000-0000-0000-0000-000000000000}"/>
          </ac:picMkLst>
        </pc:picChg>
        <pc:picChg chg="add mod">
          <ac:chgData name="sandeep somavarapu" userId="c55b257284fda135" providerId="LiveId" clId="{314F9C01-E68E-47DD-BADC-CACA9F9C4655}" dt="2021-08-05T09:27:35.700" v="204" actId="1076"/>
          <ac:picMkLst>
            <pc:docMk/>
            <pc:sldMk cId="573456456" sldId="559"/>
            <ac:picMk id="9" creationId="{2425019B-B8AB-4D0A-AD69-B8E8496E22EC}"/>
          </ac:picMkLst>
        </pc:picChg>
      </pc:sldChg>
      <pc:sldChg chg="addSp delSp modSp mod">
        <pc:chgData name="sandeep somavarapu" userId="c55b257284fda135" providerId="LiveId" clId="{314F9C01-E68E-47DD-BADC-CACA9F9C4655}" dt="2021-08-05T09:27:46.673" v="207" actId="1076"/>
        <pc:sldMkLst>
          <pc:docMk/>
          <pc:sldMk cId="4133769903" sldId="560"/>
        </pc:sldMkLst>
        <pc:picChg chg="del">
          <ac:chgData name="sandeep somavarapu" userId="c55b257284fda135" providerId="LiveId" clId="{314F9C01-E68E-47DD-BADC-CACA9F9C4655}" dt="2021-08-04T23:54:01.815" v="98" actId="478"/>
          <ac:picMkLst>
            <pc:docMk/>
            <pc:sldMk cId="4133769903" sldId="560"/>
            <ac:picMk id="6" creationId="{00000000-0000-0000-0000-000000000000}"/>
          </ac:picMkLst>
        </pc:picChg>
        <pc:picChg chg="add mod">
          <ac:chgData name="sandeep somavarapu" userId="c55b257284fda135" providerId="LiveId" clId="{314F9C01-E68E-47DD-BADC-CACA9F9C4655}" dt="2021-08-05T09:27:46.673" v="207" actId="1076"/>
          <ac:picMkLst>
            <pc:docMk/>
            <pc:sldMk cId="4133769903" sldId="560"/>
            <ac:picMk id="7" creationId="{FF1E9246-2810-4148-941B-FA02F8F38793}"/>
          </ac:picMkLst>
        </pc:picChg>
      </pc:sldChg>
    </pc:docChg>
  </pc:docChgLst>
  <pc:docChgLst>
    <pc:chgData name="sandeep somavarapu" userId="c55b257284fda135" providerId="LiveId" clId="{95B76DE8-4C37-418C-B7BB-B600FDDBF91D}"/>
    <pc:docChg chg="custSel modSld">
      <pc:chgData name="sandeep somavarapu" userId="c55b257284fda135" providerId="LiveId" clId="{95B76DE8-4C37-418C-B7BB-B600FDDBF91D}" dt="2021-08-03T16:23:21.628" v="34" actId="478"/>
      <pc:docMkLst>
        <pc:docMk/>
      </pc:docMkLst>
      <pc:sldChg chg="modSp mod">
        <pc:chgData name="sandeep somavarapu" userId="c55b257284fda135" providerId="LiveId" clId="{95B76DE8-4C37-418C-B7BB-B600FDDBF91D}" dt="2021-08-03T16:00:35.601" v="8" actId="20577"/>
        <pc:sldMkLst>
          <pc:docMk/>
          <pc:sldMk cId="3126075019" sldId="256"/>
        </pc:sldMkLst>
        <pc:spChg chg="mod">
          <ac:chgData name="sandeep somavarapu" userId="c55b257284fda135" providerId="LiveId" clId="{95B76DE8-4C37-418C-B7BB-B600FDDBF91D}" dt="2021-08-03T16:00:35.601" v="8" actId="20577"/>
          <ac:spMkLst>
            <pc:docMk/>
            <pc:sldMk cId="3126075019" sldId="256"/>
            <ac:spMk id="6" creationId="{AD554CFA-E73E-4994-8198-448F6C7B44D8}"/>
          </ac:spMkLst>
        </pc:spChg>
      </pc:sldChg>
      <pc:sldChg chg="modSp mod">
        <pc:chgData name="sandeep somavarapu" userId="c55b257284fda135" providerId="LiveId" clId="{95B76DE8-4C37-418C-B7BB-B600FDDBF91D}" dt="2021-08-03T16:02:20.695" v="16" actId="1076"/>
        <pc:sldMkLst>
          <pc:docMk/>
          <pc:sldMk cId="3628894516" sldId="258"/>
        </pc:sldMkLst>
        <pc:spChg chg="mod">
          <ac:chgData name="sandeep somavarapu" userId="c55b257284fda135" providerId="LiveId" clId="{95B76DE8-4C37-418C-B7BB-B600FDDBF91D}" dt="2021-08-03T16:02:16.947" v="15" actId="1076"/>
          <ac:spMkLst>
            <pc:docMk/>
            <pc:sldMk cId="3628894516" sldId="258"/>
            <ac:spMk id="5" creationId="{4DC93A9B-7DBB-4114-B9AF-88BEB406BBDC}"/>
          </ac:spMkLst>
        </pc:spChg>
        <pc:spChg chg="mod">
          <ac:chgData name="sandeep somavarapu" userId="c55b257284fda135" providerId="LiveId" clId="{95B76DE8-4C37-418C-B7BB-B600FDDBF91D}" dt="2021-08-03T16:02:20.695" v="16" actId="1076"/>
          <ac:spMkLst>
            <pc:docMk/>
            <pc:sldMk cId="3628894516" sldId="258"/>
            <ac:spMk id="6" creationId="{2280C37F-5368-480D-89B1-412ECADF7B82}"/>
          </ac:spMkLst>
        </pc:spChg>
      </pc:sldChg>
      <pc:sldChg chg="delSp modSp mod">
        <pc:chgData name="sandeep somavarapu" userId="c55b257284fda135" providerId="LiveId" clId="{95B76DE8-4C37-418C-B7BB-B600FDDBF91D}" dt="2021-08-03T16:08:15.888" v="33" actId="1076"/>
        <pc:sldMkLst>
          <pc:docMk/>
          <pc:sldMk cId="1934976547" sldId="272"/>
        </pc:sldMkLst>
        <pc:spChg chg="del">
          <ac:chgData name="sandeep somavarapu" userId="c55b257284fda135" providerId="LiveId" clId="{95B76DE8-4C37-418C-B7BB-B600FDDBF91D}" dt="2021-08-03T16:08:03.476" v="30" actId="478"/>
          <ac:spMkLst>
            <pc:docMk/>
            <pc:sldMk cId="1934976547" sldId="272"/>
            <ac:spMk id="11" creationId="{1351F80D-EFB6-4890-B8A4-A3688AF96054}"/>
          </ac:spMkLst>
        </pc:spChg>
        <pc:spChg chg="del">
          <ac:chgData name="sandeep somavarapu" userId="c55b257284fda135" providerId="LiveId" clId="{95B76DE8-4C37-418C-B7BB-B600FDDBF91D}" dt="2021-08-03T16:08:12.399" v="32" actId="478"/>
          <ac:spMkLst>
            <pc:docMk/>
            <pc:sldMk cId="1934976547" sldId="272"/>
            <ac:spMk id="13" creationId="{704A5916-FAB5-47B8-ADED-506C29D2DF88}"/>
          </ac:spMkLst>
        </pc:spChg>
        <pc:spChg chg="mod">
          <ac:chgData name="sandeep somavarapu" userId="c55b257284fda135" providerId="LiveId" clId="{95B76DE8-4C37-418C-B7BB-B600FDDBF91D}" dt="2021-08-03T16:08:15.888" v="33" actId="1076"/>
          <ac:spMkLst>
            <pc:docMk/>
            <pc:sldMk cId="1934976547" sldId="272"/>
            <ac:spMk id="14" creationId="{704A5916-FAB5-47B8-ADED-506C29D2DF88}"/>
          </ac:spMkLst>
        </pc:spChg>
        <pc:spChg chg="del">
          <ac:chgData name="sandeep somavarapu" userId="c55b257284fda135" providerId="LiveId" clId="{95B76DE8-4C37-418C-B7BB-B600FDDBF91D}" dt="2021-08-03T16:08:09.310" v="31" actId="478"/>
          <ac:spMkLst>
            <pc:docMk/>
            <pc:sldMk cId="1934976547" sldId="272"/>
            <ac:spMk id="15" creationId="{704A5916-FAB5-47B8-ADED-506C29D2DF88}"/>
          </ac:spMkLst>
        </pc:spChg>
        <pc:spChg chg="mod">
          <ac:chgData name="sandeep somavarapu" userId="c55b257284fda135" providerId="LiveId" clId="{95B76DE8-4C37-418C-B7BB-B600FDDBF91D}" dt="2021-08-03T16:07:18.209" v="27"/>
          <ac:spMkLst>
            <pc:docMk/>
            <pc:sldMk cId="1934976547" sldId="272"/>
            <ac:spMk id="22" creationId="{FB91610A-EB58-4E67-BCAE-78EF8A1EFCEE}"/>
          </ac:spMkLst>
        </pc:spChg>
        <pc:spChg chg="del">
          <ac:chgData name="sandeep somavarapu" userId="c55b257284fda135" providerId="LiveId" clId="{95B76DE8-4C37-418C-B7BB-B600FDDBF91D}" dt="2021-08-03T16:07:59.164" v="29" actId="478"/>
          <ac:spMkLst>
            <pc:docMk/>
            <pc:sldMk cId="1934976547" sldId="272"/>
            <ac:spMk id="32" creationId="{B2FB3827-8781-4CBC-B516-BF54D658CB81}"/>
          </ac:spMkLst>
        </pc:spChg>
        <pc:spChg chg="mod">
          <ac:chgData name="sandeep somavarapu" userId="c55b257284fda135" providerId="LiveId" clId="{95B76DE8-4C37-418C-B7BB-B600FDDBF91D}" dt="2021-08-03T16:07:27.001" v="28"/>
          <ac:spMkLst>
            <pc:docMk/>
            <pc:sldMk cId="1934976547" sldId="272"/>
            <ac:spMk id="33" creationId="{704A5916-FAB5-47B8-ADED-506C29D2DF88}"/>
          </ac:spMkLst>
        </pc:spChg>
      </pc:sldChg>
      <pc:sldChg chg="delSp mod">
        <pc:chgData name="sandeep somavarapu" userId="c55b257284fda135" providerId="LiveId" clId="{95B76DE8-4C37-418C-B7BB-B600FDDBF91D}" dt="2021-08-03T16:23:21.628" v="34" actId="478"/>
        <pc:sldMkLst>
          <pc:docMk/>
          <pc:sldMk cId="2374304104" sldId="558"/>
        </pc:sldMkLst>
        <pc:picChg chg="del">
          <ac:chgData name="sandeep somavarapu" userId="c55b257284fda135" providerId="LiveId" clId="{95B76DE8-4C37-418C-B7BB-B600FDDBF91D}" dt="2021-08-03T16:23:21.628" v="34" actId="478"/>
          <ac:picMkLst>
            <pc:docMk/>
            <pc:sldMk cId="2374304104" sldId="558"/>
            <ac:picMk id="6"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3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xmlns="" val="3943955325"/>
      </p:ext>
    </p:extLst>
  </p:cSld>
  <p:clrMapOvr>
    <a:masterClrMapping/>
  </p:clrMapOvr>
  <p:extLst>
    <p:ext uri="{DCECCB84-F9BA-43D5-87BE-67443E8EF086}">
      <p15:sldGuideLst xmlns:p15="http://schemas.microsoft.com/office/powerpoint/2012/main" xmlns="">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4276460572"/>
      </p:ext>
    </p:extLst>
  </p:cSld>
  <p:clrMapOvr>
    <a:masterClrMapping/>
  </p:clrMapOvr>
  <p:extLst>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xmlns=""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xmlns=""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xmlns=""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xmlns=""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xmlns=""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cstate="print">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cstate="print">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xmlns=""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a14="http://schemas.microsoft.com/office/drawing/2010/main" xmlns=""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xmlns=""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xmlns=""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xmlns=""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xmlns=""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xmlns=""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xmlns=""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xmlns=""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xmlns=""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1534754065"/>
      </p:ext>
    </p:extLst>
  </p:cSld>
  <p:clrMapOvr>
    <a:masterClrMapping/>
  </p:clrMapOvr>
  <p:extLst>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xmlns="" val="2040909627"/>
      </p:ext>
    </p:extLst>
  </p:cSld>
  <p:clrMapOvr>
    <a:masterClrMapping/>
  </p:clrMapOvr>
  <p:extLst>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xmlns=""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xmlns=""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xmlns=""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6.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6.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6.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xmlns=""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xmlns=""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cstate="print">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xmlns=""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6" cstate="print">
            <a:extLst>
              <a:ext uri="{96DAC541-7B7A-43D3-8B79-37D633B846F1}">
                <asvg:svgBlip xmlns:asvg="http://schemas.microsoft.com/office/drawing/2016/SVG/main" xmlns=""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xmlns=""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54.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p:txBody>
          <a:bodyPr>
            <a:normAutofit/>
          </a:bodyPr>
          <a:lstStyle/>
          <a:p>
            <a:r>
              <a:rPr lang="en-US" dirty="0"/>
              <a:t>Fresh  Grads – Group Project</a:t>
            </a:r>
          </a:p>
          <a:p>
            <a:r>
              <a:rPr lang="en-US" dirty="0" smtClean="0"/>
              <a:t>Vehicle loan Application </a:t>
            </a:r>
            <a:endParaRPr lang="en-US" dirty="0"/>
          </a:p>
        </p:txBody>
      </p:sp>
    </p:spTree>
    <p:extLst>
      <p:ext uri="{BB962C8B-B14F-4D97-AF65-F5344CB8AC3E}">
        <p14:creationId xmlns:p14="http://schemas.microsoft.com/office/powerpoint/2010/main" xmlns="" val="3126075019"/>
      </p:ext>
    </p:extLst>
  </p:cSld>
  <p:clrMapOvr>
    <a:masterClrMapping/>
  </p:clrMapOvr>
  <p:transition advTm="3422"/>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a:xfrm>
            <a:off x="325692" y="595448"/>
            <a:ext cx="7263828" cy="5667103"/>
          </a:xfrm>
        </p:spPr>
        <p:txBody>
          <a:bodyPr/>
          <a:lstStyle/>
          <a:p>
            <a:endParaRPr lang="en-IN" sz="1200" dirty="0"/>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a:xfrm>
            <a:off x="325692" y="-66428"/>
            <a:ext cx="10044635" cy="654502"/>
          </a:xfrm>
        </p:spPr>
        <p:txBody>
          <a:bodyPr/>
          <a:lstStyle/>
          <a:p>
            <a:r>
              <a:rPr lang="en-US" dirty="0"/>
              <a:t>Problem Statement</a:t>
            </a:r>
          </a:p>
        </p:txBody>
      </p:sp>
    </p:spTree>
    <p:extLst>
      <p:ext uri="{BB962C8B-B14F-4D97-AF65-F5344CB8AC3E}">
        <p14:creationId xmlns:p14="http://schemas.microsoft.com/office/powerpoint/2010/main" xmlns=""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xmlns="" id="{D7D08FFE-383C-4425-A696-DB0CFF8BBDFF}"/>
              </a:ext>
            </a:extLst>
          </p:cNvPr>
          <p:cNvSpPr txBox="1"/>
          <p:nvPr/>
        </p:nvSpPr>
        <p:spPr>
          <a:xfrm>
            <a:off x="22351" y="1730828"/>
            <a:ext cx="7197434" cy="646331"/>
          </a:xfrm>
          <a:prstGeom prst="rect">
            <a:avLst/>
          </a:prstGeom>
          <a:noFill/>
        </p:spPr>
        <p:txBody>
          <a:bodyPr wrap="square" rtlCol="0">
            <a:spAutoFit/>
          </a:bodyPr>
          <a:lstStyle/>
          <a:p>
            <a:r>
              <a:rPr lang="en-US" dirty="0"/>
              <a:t>Application will be developed in following </a:t>
            </a:r>
            <a:r>
              <a:rPr lang="en-US" dirty="0" smtClean="0"/>
              <a:t>-</a:t>
            </a:r>
            <a:endParaRPr lang="en-US" dirty="0"/>
          </a:p>
          <a:p>
            <a:pPr marL="342900" indent="-342900">
              <a:buFont typeface="+mj-lt"/>
              <a:buAutoNum type="arabicPeriod"/>
            </a:pPr>
            <a:r>
              <a:rPr lang="en-US" dirty="0" smtClean="0"/>
              <a:t>Spring </a:t>
            </a:r>
            <a:r>
              <a:rPr lang="en-US" dirty="0"/>
              <a:t>Boot + Rest Controller + JPA with </a:t>
            </a:r>
            <a:r>
              <a:rPr lang="en-US" dirty="0" smtClean="0"/>
              <a:t>Hibernate</a:t>
            </a:r>
            <a:endParaRPr lang="en-US" dirty="0"/>
          </a:p>
        </p:txBody>
      </p:sp>
    </p:spTree>
    <p:extLst>
      <p:ext uri="{BB962C8B-B14F-4D97-AF65-F5344CB8AC3E}">
        <p14:creationId xmlns:p14="http://schemas.microsoft.com/office/powerpoint/2010/main" xmlns=""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xmlns=""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t> Design </a:t>
            </a:r>
          </a:p>
          <a:p>
            <a:pPr marL="806450" lvl="2" indent="-342900">
              <a:buFont typeface="+mj-lt"/>
              <a:buAutoNum type="arabicPeriod"/>
            </a:pPr>
            <a:r>
              <a:rPr lang="en-US" dirty="0"/>
              <a:t>Generate the skeleton as per class design provided</a:t>
            </a:r>
          </a:p>
          <a:p>
            <a:pPr marL="342900" indent="-342900">
              <a:buFont typeface="+mj-lt"/>
              <a:buAutoNum type="arabicPeriod"/>
            </a:pPr>
            <a:endParaRPr lang="en-US" dirty="0"/>
          </a:p>
          <a:p>
            <a:pPr marL="342900" indent="-342900"/>
            <a:endParaRPr lang="en-US" dirty="0"/>
          </a:p>
          <a:p>
            <a:pPr marL="342900" indent="-342900"/>
            <a:r>
              <a:rPr lang="en-US" dirty="0" smtClean="0"/>
              <a:t>2.Implement </a:t>
            </a:r>
            <a:r>
              <a:rPr lang="en-US" dirty="0"/>
              <a:t>the case study in incremental manner</a:t>
            </a:r>
          </a:p>
          <a:p>
            <a:endParaRPr lang="en-US" dirty="0"/>
          </a:p>
          <a:p>
            <a:endParaRPr lang="en-US" dirty="0"/>
          </a:p>
          <a:p>
            <a:r>
              <a:rPr lang="en-US" dirty="0"/>
              <a:t> </a:t>
            </a:r>
          </a:p>
        </p:txBody>
      </p:sp>
    </p:spTree>
    <p:extLst>
      <p:ext uri="{BB962C8B-B14F-4D97-AF65-F5344CB8AC3E}">
        <p14:creationId xmlns:p14="http://schemas.microsoft.com/office/powerpoint/2010/main" xmlns="" val="6708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4956484" y="226358"/>
            <a:ext cx="2076703" cy="127565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Account</a:t>
            </a:r>
            <a:endParaRPr lang="pt-PT" dirty="0"/>
          </a:p>
          <a:p>
            <a:pPr algn="ctr"/>
            <a:r>
              <a:rPr lang="pt-PT" dirty="0"/>
              <a:t>Module</a:t>
            </a:r>
          </a:p>
        </p:txBody>
      </p:sp>
      <p:sp>
        <p:nvSpPr>
          <p:cNvPr id="37" name="Oval 20">
            <a:extLst>
              <a:ext uri="{FF2B5EF4-FFF2-40B4-BE49-F238E27FC236}">
                <a16:creationId xmlns:a16="http://schemas.microsoft.com/office/drawing/2014/main" xmlns="" id="{6AE8A4D6-E312-4799-9FCE-3B5830D2F2FB}"/>
              </a:ext>
            </a:extLst>
          </p:cNvPr>
          <p:cNvSpPr/>
          <p:nvPr/>
        </p:nvSpPr>
        <p:spPr>
          <a:xfrm>
            <a:off x="875375" y="1104690"/>
            <a:ext cx="2076703" cy="127565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adminModule</a:t>
            </a:r>
            <a:endParaRPr lang="pt-PT" dirty="0"/>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3944051" y="2432504"/>
            <a:ext cx="2076703" cy="127565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Loan application </a:t>
            </a:r>
            <a:r>
              <a:rPr lang="pt-PT" dirty="0"/>
              <a:t>Module</a:t>
            </a:r>
          </a:p>
        </p:txBody>
      </p:sp>
      <p:sp>
        <p:nvSpPr>
          <p:cNvPr id="14" name="Oval 20">
            <a:extLst>
              <a:ext uri="{FF2B5EF4-FFF2-40B4-BE49-F238E27FC236}">
                <a16:creationId xmlns:a16="http://schemas.microsoft.com/office/drawing/2014/main" xmlns="" id="{704A5916-FAB5-47B8-ADED-506C29D2DF88}"/>
              </a:ext>
            </a:extLst>
          </p:cNvPr>
          <p:cNvSpPr/>
          <p:nvPr/>
        </p:nvSpPr>
        <p:spPr>
          <a:xfrm>
            <a:off x="5057648" y="4795530"/>
            <a:ext cx="2076703" cy="127027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Light" panose="020F0302020204030204" pitchFamily="34" charset="0"/>
                <a:ea typeface="Calibri" panose="020F0502020204030204" pitchFamily="34" charset="0"/>
              </a:rPr>
              <a:t>User register</a:t>
            </a:r>
            <a:r>
              <a:rPr lang="en-US" sz="1800" dirty="0" smtClean="0">
                <a:effectLst/>
                <a:latin typeface="Calibri Light" panose="020F0302020204030204" pitchFamily="34" charset="0"/>
                <a:ea typeface="Calibri" panose="020F0502020204030204" pitchFamily="34" charset="0"/>
              </a:rPr>
              <a:t> </a:t>
            </a:r>
            <a:r>
              <a:rPr lang="en-US" sz="1800" dirty="0">
                <a:effectLst/>
                <a:latin typeface="Calibri Light" panose="020F0302020204030204" pitchFamily="34" charset="0"/>
                <a:ea typeface="Calibri" panose="020F0502020204030204" pitchFamily="34" charset="0"/>
              </a:rPr>
              <a:t>Module</a:t>
            </a:r>
            <a:endParaRPr lang="pt-PT" dirty="0"/>
          </a:p>
        </p:txBody>
      </p:sp>
      <p:sp>
        <p:nvSpPr>
          <p:cNvPr id="12" name="Oval 20">
            <a:extLst>
              <a:ext uri="{FF2B5EF4-FFF2-40B4-BE49-F238E27FC236}">
                <a16:creationId xmlns:a16="http://schemas.microsoft.com/office/drawing/2014/main" xmlns="" id="{47AC2720-8A9D-49D4-BCDF-02143C176974}"/>
              </a:ext>
            </a:extLst>
          </p:cNvPr>
          <p:cNvSpPr/>
          <p:nvPr/>
        </p:nvSpPr>
        <p:spPr>
          <a:xfrm>
            <a:off x="7795453" y="1839748"/>
            <a:ext cx="2076703" cy="127565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login </a:t>
            </a:r>
            <a:r>
              <a:rPr lang="pt-PT" dirty="0"/>
              <a:t>Module</a:t>
            </a:r>
          </a:p>
        </p:txBody>
      </p:sp>
      <p:sp>
        <p:nvSpPr>
          <p:cNvPr id="13" name="Oval 20">
            <a:extLst>
              <a:ext uri="{FF2B5EF4-FFF2-40B4-BE49-F238E27FC236}">
                <a16:creationId xmlns:a16="http://schemas.microsoft.com/office/drawing/2014/main" xmlns="" id="{5F9842F4-0ED9-4454-8675-0E55E5064DA4}"/>
              </a:ext>
            </a:extLst>
          </p:cNvPr>
          <p:cNvSpPr/>
          <p:nvPr/>
        </p:nvSpPr>
        <p:spPr>
          <a:xfrm>
            <a:off x="875375" y="4259860"/>
            <a:ext cx="2076703" cy="127565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Userdetails Module</a:t>
            </a:r>
            <a:endParaRPr lang="pt-PT" dirty="0"/>
          </a:p>
        </p:txBody>
      </p:sp>
    </p:spTree>
    <p:extLst>
      <p:ext uri="{BB962C8B-B14F-4D97-AF65-F5344CB8AC3E}">
        <p14:creationId xmlns:p14="http://schemas.microsoft.com/office/powerpoint/2010/main" xmlns="" val="19349765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xmlns=""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xmlns=""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12" name="Picture 11">
            <a:extLst>
              <a:ext uri="{FF2B5EF4-FFF2-40B4-BE49-F238E27FC236}">
                <a16:creationId xmlns:a16="http://schemas.microsoft.com/office/drawing/2014/main" xmlns="" id="{E571C65B-63A0-41D9-AD27-EDF47175A811}"/>
              </a:ext>
            </a:extLst>
          </p:cNvPr>
          <p:cNvPicPr>
            <a:picLocks noChangeAspect="1"/>
          </p:cNvPicPr>
          <p:nvPr/>
        </p:nvPicPr>
        <p:blipFill>
          <a:blip r:embed="rId2" cstate="print"/>
          <a:stretch>
            <a:fillRect/>
          </a:stretch>
        </p:blipFill>
        <p:spPr>
          <a:xfrm>
            <a:off x="1508760" y="1143000"/>
            <a:ext cx="10055229" cy="5715000"/>
          </a:xfrm>
          <a:prstGeom prst="rect">
            <a:avLst/>
          </a:prstGeom>
        </p:spPr>
      </p:pic>
    </p:spTree>
    <p:extLst>
      <p:ext uri="{BB962C8B-B14F-4D97-AF65-F5344CB8AC3E}">
        <p14:creationId xmlns:p14="http://schemas.microsoft.com/office/powerpoint/2010/main" xmlns="" val="2374304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xmlns=""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xmlns=""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9" name="Picture 8">
            <a:extLst>
              <a:ext uri="{FF2B5EF4-FFF2-40B4-BE49-F238E27FC236}">
                <a16:creationId xmlns:a16="http://schemas.microsoft.com/office/drawing/2014/main" xmlns="" id="{2425019B-B8AB-4D0A-AD69-B8E8496E22EC}"/>
              </a:ext>
            </a:extLst>
          </p:cNvPr>
          <p:cNvPicPr>
            <a:picLocks noChangeAspect="1"/>
          </p:cNvPicPr>
          <p:nvPr/>
        </p:nvPicPr>
        <p:blipFill>
          <a:blip r:embed="rId2" cstate="print"/>
          <a:stretch>
            <a:fillRect/>
          </a:stretch>
        </p:blipFill>
        <p:spPr>
          <a:xfrm>
            <a:off x="2273975" y="1399764"/>
            <a:ext cx="9716857" cy="5293644"/>
          </a:xfrm>
          <a:prstGeom prst="rect">
            <a:avLst/>
          </a:prstGeom>
        </p:spPr>
      </p:pic>
    </p:spTree>
    <p:extLst>
      <p:ext uri="{BB962C8B-B14F-4D97-AF65-F5344CB8AC3E}">
        <p14:creationId xmlns:p14="http://schemas.microsoft.com/office/powerpoint/2010/main" xmlns="" val="57345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xmlns=""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xmlns=""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7" name="Picture 6">
            <a:extLst>
              <a:ext uri="{FF2B5EF4-FFF2-40B4-BE49-F238E27FC236}">
                <a16:creationId xmlns:a16="http://schemas.microsoft.com/office/drawing/2014/main" xmlns="" id="{FF1E9246-2810-4148-941B-FA02F8F38793}"/>
              </a:ext>
            </a:extLst>
          </p:cNvPr>
          <p:cNvPicPr>
            <a:picLocks noChangeAspect="1"/>
          </p:cNvPicPr>
          <p:nvPr/>
        </p:nvPicPr>
        <p:blipFill>
          <a:blip r:embed="rId2" cstate="print"/>
          <a:stretch>
            <a:fillRect/>
          </a:stretch>
        </p:blipFill>
        <p:spPr>
          <a:xfrm>
            <a:off x="2706624" y="1399764"/>
            <a:ext cx="9403080" cy="5249063"/>
          </a:xfrm>
          <a:prstGeom prst="rect">
            <a:avLst/>
          </a:prstGeom>
        </p:spPr>
      </p:pic>
    </p:spTree>
    <p:extLst>
      <p:ext uri="{BB962C8B-B14F-4D97-AF65-F5344CB8AC3E}">
        <p14:creationId xmlns:p14="http://schemas.microsoft.com/office/powerpoint/2010/main" xmlns="" val="413376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xmlns="" val="108732273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Props1.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2.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10637</TotalTime>
  <Words>76</Words>
  <Application>Microsoft Office PowerPoint</Application>
  <PresentationFormat>Custom</PresentationFormat>
  <Paragraphs>30</Paragraphs>
  <Slides>10</Slides>
  <Notes>0</Notes>
  <HiddenSlides>0</HiddenSlides>
  <MMClips>0</MMClips>
  <ScaleCrop>false</ScaleCrop>
  <HeadingPairs>
    <vt:vector size="4" baseType="variant">
      <vt:variant>
        <vt:lpstr>Theme</vt:lpstr>
      </vt:variant>
      <vt:variant>
        <vt:i4>5</vt:i4>
      </vt:variant>
      <vt:variant>
        <vt:lpstr>Slide Titles</vt:lpstr>
      </vt:variant>
      <vt:variant>
        <vt:i4>10</vt:i4>
      </vt:variant>
    </vt:vector>
  </HeadingPairs>
  <TitlesOfParts>
    <vt:vector size="15" baseType="lpstr">
      <vt:lpstr>Capgemini 2017_Cover slides</vt:lpstr>
      <vt:lpstr>Content Layouts</vt:lpstr>
      <vt:lpstr>Content and Image Layouts</vt:lpstr>
      <vt:lpstr>Section slides</vt:lpstr>
      <vt:lpstr>1_Content Layouts</vt:lpstr>
      <vt:lpstr>Slide 1</vt:lpstr>
      <vt:lpstr>Problem Statement</vt:lpstr>
      <vt:lpstr>Slide 3</vt:lpstr>
      <vt:lpstr>Plan</vt:lpstr>
      <vt:lpstr>Slide 5</vt:lpstr>
      <vt:lpstr>Slide 6</vt:lpstr>
      <vt:lpstr>Slide 7</vt:lpstr>
      <vt:lpstr>Slide 8</vt:lpstr>
      <vt:lpstr>Questions</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Hp</cp:lastModifiedBy>
  <cp:revision>50</cp:revision>
  <dcterms:created xsi:type="dcterms:W3CDTF">2018-05-28T05:37:39Z</dcterms:created>
  <dcterms:modified xsi:type="dcterms:W3CDTF">2022-07-29T08:43:46Z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